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Flyback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aan de hand van een transformator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